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7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59" r:id="rId10"/>
    <p:sldId id="260" r:id="rId11"/>
    <p:sldId id="261" r:id="rId12"/>
    <p:sldId id="268" r:id="rId13"/>
    <p:sldId id="269" r:id="rId14"/>
    <p:sldId id="270" r:id="rId15"/>
    <p:sldId id="273" r:id="rId16"/>
  </p:sldIdLst>
  <p:sldSz cx="9144000" cy="5143500" type="screen16x9"/>
  <p:notesSz cx="6858000" cy="9144000"/>
  <p:embeddedFontLs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Source Serif 4" panose="020B0604020202020204" charset="0"/>
      <p:regular r:id="rId22"/>
      <p:bold r:id="rId23"/>
      <p:italic r:id="rId24"/>
      <p:boldItalic r:id="rId25"/>
    </p:embeddedFont>
    <p:embeddedFont>
      <p:font typeface="Source Serif 4 Medium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Rizner" userId="932abdcc-05a2-44de-904b-95219c3cb0dc" providerId="ADAL" clId="{AF9A8E5D-28B6-4F1B-AAB6-119581BB99B6}"/>
    <pc:docChg chg="custSel mod addSld delSld modSld sldOrd">
      <pc:chgData name="John Rizner" userId="932abdcc-05a2-44de-904b-95219c3cb0dc" providerId="ADAL" clId="{AF9A8E5D-28B6-4F1B-AAB6-119581BB99B6}" dt="2026-03-19T19:56:27.760" v="24" actId="47"/>
      <pc:docMkLst>
        <pc:docMk/>
      </pc:docMkLst>
      <pc:sldChg chg="ord modNotes">
        <pc:chgData name="John Rizner" userId="932abdcc-05a2-44de-904b-95219c3cb0dc" providerId="ADAL" clId="{AF9A8E5D-28B6-4F1B-AAB6-119581BB99B6}" dt="2026-03-01T21:19:40.446" v="1"/>
        <pc:sldMkLst>
          <pc:docMk/>
          <pc:sldMk cId="0" sldId="262"/>
        </pc:sldMkLst>
      </pc:sldChg>
      <pc:sldChg chg="ord modNotes">
        <pc:chgData name="John Rizner" userId="932abdcc-05a2-44de-904b-95219c3cb0dc" providerId="ADAL" clId="{AF9A8E5D-28B6-4F1B-AAB6-119581BB99B6}" dt="2026-03-01T21:19:40.446" v="1"/>
        <pc:sldMkLst>
          <pc:docMk/>
          <pc:sldMk cId="0" sldId="263"/>
        </pc:sldMkLst>
      </pc:sldChg>
      <pc:sldChg chg="ord modNotes">
        <pc:chgData name="John Rizner" userId="932abdcc-05a2-44de-904b-95219c3cb0dc" providerId="ADAL" clId="{AF9A8E5D-28B6-4F1B-AAB6-119581BB99B6}" dt="2026-03-01T21:19:40.446" v="1"/>
        <pc:sldMkLst>
          <pc:docMk/>
          <pc:sldMk cId="0" sldId="264"/>
        </pc:sldMkLst>
      </pc:sldChg>
      <pc:sldChg chg="ord modNotes">
        <pc:chgData name="John Rizner" userId="932abdcc-05a2-44de-904b-95219c3cb0dc" providerId="ADAL" clId="{AF9A8E5D-28B6-4F1B-AAB6-119581BB99B6}" dt="2026-03-01T21:19:40.446" v="1"/>
        <pc:sldMkLst>
          <pc:docMk/>
          <pc:sldMk cId="0" sldId="265"/>
        </pc:sldMkLst>
      </pc:sldChg>
      <pc:sldChg chg="ord modNotes">
        <pc:chgData name="John Rizner" userId="932abdcc-05a2-44de-904b-95219c3cb0dc" providerId="ADAL" clId="{AF9A8E5D-28B6-4F1B-AAB6-119581BB99B6}" dt="2026-03-01T21:19:40.446" v="1"/>
        <pc:sldMkLst>
          <pc:docMk/>
          <pc:sldMk cId="0" sldId="266"/>
        </pc:sldMkLst>
      </pc:sldChg>
      <pc:sldChg chg="del">
        <pc:chgData name="John Rizner" userId="932abdcc-05a2-44de-904b-95219c3cb0dc" providerId="ADAL" clId="{AF9A8E5D-28B6-4F1B-AAB6-119581BB99B6}" dt="2026-03-19T19:56:08.869" v="11" actId="2696"/>
        <pc:sldMkLst>
          <pc:docMk/>
          <pc:sldMk cId="0" sldId="267"/>
        </pc:sldMkLst>
      </pc:sldChg>
      <pc:sldChg chg="addSp delSp modSp mod">
        <pc:chgData name="John Rizner" userId="932abdcc-05a2-44de-904b-95219c3cb0dc" providerId="ADAL" clId="{AF9A8E5D-28B6-4F1B-AAB6-119581BB99B6}" dt="2026-03-01T21:22:00.405" v="10" actId="1076"/>
        <pc:sldMkLst>
          <pc:docMk/>
          <pc:sldMk cId="0" sldId="270"/>
        </pc:sldMkLst>
        <pc:picChg chg="add mod">
          <ac:chgData name="John Rizner" userId="932abdcc-05a2-44de-904b-95219c3cb0dc" providerId="ADAL" clId="{AF9A8E5D-28B6-4F1B-AAB6-119581BB99B6}" dt="2026-03-01T21:22:00.405" v="10" actId="1076"/>
          <ac:picMkLst>
            <pc:docMk/>
            <pc:sldMk cId="0" sldId="270"/>
            <ac:picMk id="5" creationId="{2E156CC8-0948-EF16-5FC8-C92E12299B9F}"/>
          </ac:picMkLst>
        </pc:picChg>
      </pc:sldChg>
      <pc:sldChg chg="del">
        <pc:chgData name="John Rizner" userId="932abdcc-05a2-44de-904b-95219c3cb0dc" providerId="ADAL" clId="{AF9A8E5D-28B6-4F1B-AAB6-119581BB99B6}" dt="2026-03-19T19:56:26.643" v="23" actId="47"/>
        <pc:sldMkLst>
          <pc:docMk/>
          <pc:sldMk cId="0" sldId="271"/>
        </pc:sldMkLst>
      </pc:sldChg>
      <pc:sldChg chg="del">
        <pc:chgData name="John Rizner" userId="932abdcc-05a2-44de-904b-95219c3cb0dc" providerId="ADAL" clId="{AF9A8E5D-28B6-4F1B-AAB6-119581BB99B6}" dt="2026-03-19T19:56:27.760" v="24" actId="47"/>
        <pc:sldMkLst>
          <pc:docMk/>
          <pc:sldMk cId="0" sldId="272"/>
        </pc:sldMkLst>
      </pc:sldChg>
      <pc:sldChg chg="modSp add mod">
        <pc:chgData name="John Rizner" userId="932abdcc-05a2-44de-904b-95219c3cb0dc" providerId="ADAL" clId="{AF9A8E5D-28B6-4F1B-AAB6-119581BB99B6}" dt="2026-03-19T19:56:20.722" v="22" actId="20577"/>
        <pc:sldMkLst>
          <pc:docMk/>
          <pc:sldMk cId="3279868536" sldId="273"/>
        </pc:sldMkLst>
        <pc:spChg chg="mod">
          <ac:chgData name="John Rizner" userId="932abdcc-05a2-44de-904b-95219c3cb0dc" providerId="ADAL" clId="{AF9A8E5D-28B6-4F1B-AAB6-119581BB99B6}" dt="2026-03-19T19:56:20.722" v="22" actId="20577"/>
          <ac:spMkLst>
            <pc:docMk/>
            <pc:sldMk cId="3279868536" sldId="273"/>
            <ac:spMk id="299" creationId="{14A79535-CA5A-7E31-3DD1-E402811801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9bde22d82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9bde22d82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cc0aa71a8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cc0aa71a8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cc0aa71a8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cc0aa71a8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cc0aa71a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cc0aa71a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cc0aa71a8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cc0aa71a8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c2797e258d_5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c2797e258d_5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1349E09D-A685-D731-FBD0-DC2DD0252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c2797e258d_5_179:notes">
            <a:extLst>
              <a:ext uri="{FF2B5EF4-FFF2-40B4-BE49-F238E27FC236}">
                <a16:creationId xmlns:a16="http://schemas.microsoft.com/office/drawing/2014/main" id="{DEEDC2F5-3DB9-D91B-AAF3-51EA6FC21E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c2797e258d_5_179:notes">
            <a:extLst>
              <a:ext uri="{FF2B5EF4-FFF2-40B4-BE49-F238E27FC236}">
                <a16:creationId xmlns:a16="http://schemas.microsoft.com/office/drawing/2014/main" id="{323F860B-FF03-4952-8F1E-FE0514BE5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86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cc0aa71a8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cc0aa71a8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cc0aa71a8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cc0aa71a8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c0aa71a8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cc0aa71a8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cc0aa71a8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cc0aa71a8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cc0aa71a8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cc0aa71a8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cc0aa71a8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cc0aa71a8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cc0aa71a8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cc0aa71a8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cc0aa71a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cc0aa71a8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ack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title="FV - Zoom - 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title="FV7 - HZ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00" y="458375"/>
            <a:ext cx="2387384" cy="5700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 idx="2"/>
          </p:nvPr>
        </p:nvSpPr>
        <p:spPr>
          <a:xfrm>
            <a:off x="480600" y="1707204"/>
            <a:ext cx="7791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Light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5172798" y="80174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idx="2"/>
          </p:nvPr>
        </p:nvSpPr>
        <p:spPr>
          <a:xfrm>
            <a:off x="5172798" y="1251518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 idx="3"/>
          </p:nvPr>
        </p:nvSpPr>
        <p:spPr>
          <a:xfrm>
            <a:off x="4453575" y="1251526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 idx="4"/>
          </p:nvPr>
        </p:nvSpPr>
        <p:spPr>
          <a:xfrm>
            <a:off x="5172798" y="170129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 idx="5"/>
          </p:nvPr>
        </p:nvSpPr>
        <p:spPr>
          <a:xfrm>
            <a:off x="4453575" y="1701301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idx="6"/>
          </p:nvPr>
        </p:nvSpPr>
        <p:spPr>
          <a:xfrm>
            <a:off x="5172798" y="2151068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7"/>
          </p:nvPr>
        </p:nvSpPr>
        <p:spPr>
          <a:xfrm>
            <a:off x="4453575" y="2151076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 idx="8"/>
          </p:nvPr>
        </p:nvSpPr>
        <p:spPr>
          <a:xfrm>
            <a:off x="5172798" y="260084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 idx="9"/>
          </p:nvPr>
        </p:nvSpPr>
        <p:spPr>
          <a:xfrm>
            <a:off x="4453575" y="2600851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title" idx="13"/>
          </p:nvPr>
        </p:nvSpPr>
        <p:spPr>
          <a:xfrm>
            <a:off x="357225" y="409350"/>
            <a:ext cx="81867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Source Serif 4"/>
              <a:buNone/>
              <a:defRPr sz="4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0"/>
              <a:buFont typeface="Source Serif 4"/>
              <a:buNone/>
              <a:defRPr sz="35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Ligh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>
            <a:spLocks noGrp="1"/>
          </p:cNvSpPr>
          <p:nvPr>
            <p:ph type="pic" idx="2"/>
          </p:nvPr>
        </p:nvSpPr>
        <p:spPr>
          <a:xfrm>
            <a:off x="5343501" y="226800"/>
            <a:ext cx="3540600" cy="44667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340150" y="1157100"/>
            <a:ext cx="4637700" cy="28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340150" y="357200"/>
            <a:ext cx="41586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 b="0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50"/>
              <a:buFont typeface="Source Serif 4"/>
              <a:buNone/>
              <a:defRPr sz="3550"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Dark">
  <p:cSld name="ONE_COLUMN_TEXT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 title="FV Textur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>
            <a:spLocks noGrp="1"/>
          </p:cNvSpPr>
          <p:nvPr>
            <p:ph type="pic" idx="2"/>
          </p:nvPr>
        </p:nvSpPr>
        <p:spPr>
          <a:xfrm>
            <a:off x="5343501" y="226800"/>
            <a:ext cx="3540600" cy="44667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340150" y="1157100"/>
            <a:ext cx="4637700" cy="28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Char char="●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○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■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●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○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■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●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○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Char char="■"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40150" y="357200"/>
            <a:ext cx="41586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pic>
        <p:nvPicPr>
          <p:cNvPr id="90" name="Google Shape;90;p13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Left Side">
  <p:cSld name="ONE_COLUMN_TEXT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title="FV Textur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7940615" y="4767900"/>
            <a:ext cx="1041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rPr>
              <a:t>filevine.com</a:t>
            </a:r>
            <a:endParaRPr sz="700">
              <a:solidFill>
                <a:schemeClr val="lt1"/>
              </a:solidFill>
              <a:latin typeface="Source Serif 4"/>
              <a:ea typeface="Source Serif 4"/>
              <a:cs typeface="Source Serif 4"/>
              <a:sym typeface="Source Serif 4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557650" y="0"/>
            <a:ext cx="6586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11400" y="621772"/>
            <a:ext cx="1939500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2"/>
          </p:nvPr>
        </p:nvSpPr>
        <p:spPr>
          <a:xfrm>
            <a:off x="311400" y="366000"/>
            <a:ext cx="19395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9" name="Google Shape;99;p14" title="FILEVINE.COM_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LOIS - Left Side">
  <p:cSld name="ONE_COLUMN_TEXT_1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 title="Web BG - 1920x10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7940615" y="4767900"/>
            <a:ext cx="1041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rPr>
              <a:t>filevine.com</a:t>
            </a:r>
            <a:endParaRPr sz="700">
              <a:solidFill>
                <a:schemeClr val="lt1"/>
              </a:solidFill>
              <a:latin typeface="Source Serif 4"/>
              <a:ea typeface="Source Serif 4"/>
              <a:cs typeface="Source Serif 4"/>
              <a:sym typeface="Source Serif 4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2557650" y="0"/>
            <a:ext cx="6586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311400" y="621772"/>
            <a:ext cx="1939500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erif 4"/>
              <a:buNone/>
              <a:defRPr sz="24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 idx="2"/>
          </p:nvPr>
        </p:nvSpPr>
        <p:spPr>
          <a:xfrm>
            <a:off x="311400" y="366000"/>
            <a:ext cx="19395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000"/>
              <a:buFont typeface="Helvetica Neue"/>
              <a:buNone/>
              <a:defRPr sz="1000"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07" name="Google Shape;107;p15" title="FILEVINE.COM_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Light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dge Slide">
  <p:cSld name="BLANK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 title="image 1.png"/>
          <p:cNvPicPr preferRelativeResize="0"/>
          <p:nvPr/>
        </p:nvPicPr>
        <p:blipFill rotWithShape="1">
          <a:blip r:embed="rId2">
            <a:alphaModFix/>
          </a:blip>
          <a:srcRect t="14620" b="1112"/>
          <a:stretch/>
        </p:blipFill>
        <p:spPr>
          <a:xfrm>
            <a:off x="-50" y="0"/>
            <a:ext cx="91440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/>
          <p:nvPr/>
        </p:nvSpPr>
        <p:spPr>
          <a:xfrm>
            <a:off x="-50" y="50"/>
            <a:ext cx="9144000" cy="5143500"/>
          </a:xfrm>
          <a:prstGeom prst="rect">
            <a:avLst/>
          </a:prstGeom>
          <a:solidFill>
            <a:srgbClr val="16111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-75" y="2873375"/>
            <a:ext cx="9144000" cy="15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765525" y="1310755"/>
            <a:ext cx="76128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64"/>
              </a:spcBef>
              <a:spcAft>
                <a:spcPts val="0"/>
              </a:spcAft>
              <a:buNone/>
            </a:pPr>
            <a:endParaRPr sz="1300" i="1">
              <a:solidFill>
                <a:srgbClr val="FFFFFF"/>
              </a:solidFill>
              <a:latin typeface="Source Serif 4 Medium"/>
              <a:ea typeface="Source Serif 4 Medium"/>
              <a:cs typeface="Source Serif 4 Medium"/>
              <a:sym typeface="Source Serif 4 Medium"/>
            </a:endParaRPr>
          </a:p>
        </p:txBody>
      </p:sp>
      <p:grpSp>
        <p:nvGrpSpPr>
          <p:cNvPr id="115" name="Google Shape;115;p17"/>
          <p:cNvGrpSpPr/>
          <p:nvPr/>
        </p:nvGrpSpPr>
        <p:grpSpPr>
          <a:xfrm>
            <a:off x="606386" y="2923605"/>
            <a:ext cx="7931233" cy="1436119"/>
            <a:chOff x="606386" y="2923605"/>
            <a:chExt cx="7931233" cy="1436119"/>
          </a:xfrm>
        </p:grpSpPr>
        <p:pic>
          <p:nvPicPr>
            <p:cNvPr id="116" name="Google Shape;116;p17" title="top places to work.png"/>
            <p:cNvPicPr preferRelativeResize="0"/>
            <p:nvPr/>
          </p:nvPicPr>
          <p:blipFill rotWithShape="1">
            <a:blip r:embed="rId3">
              <a:alphaModFix/>
            </a:blip>
            <a:srcRect l="19635" t="26886" r="19629" b="26597"/>
            <a:stretch/>
          </p:blipFill>
          <p:spPr>
            <a:xfrm>
              <a:off x="5335822" y="2988562"/>
              <a:ext cx="1030344" cy="789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63090" y="3178760"/>
              <a:ext cx="880008" cy="335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62758" y="3161135"/>
              <a:ext cx="879989" cy="370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7" title="Inc 5000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6386" y="3220805"/>
              <a:ext cx="789105" cy="789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7" title="LegalTech (2)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07286" y="3071033"/>
              <a:ext cx="1030332" cy="103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35826" y="3744653"/>
              <a:ext cx="1030328" cy="411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886574">
              <a:off x="6444225" y="3054042"/>
              <a:ext cx="1175245" cy="11752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7" title="software advice.png"/>
            <p:cNvPicPr preferRelativeResize="0"/>
            <p:nvPr/>
          </p:nvPicPr>
          <p:blipFill rotWithShape="1">
            <a:blip r:embed="rId10">
              <a:alphaModFix/>
            </a:blip>
            <a:srcRect l="14130" t="28304" r="17107" b="32618"/>
            <a:stretch/>
          </p:blipFill>
          <p:spPr>
            <a:xfrm>
              <a:off x="2971186" y="3637476"/>
              <a:ext cx="852936" cy="484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7" title="LegalDocumentManagement_MomentumLeader_Leader.pn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61285" y="3215239"/>
              <a:ext cx="741122" cy="852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7" title="Deloitte.png"/>
            <p:cNvPicPr preferRelativeResize="0"/>
            <p:nvPr/>
          </p:nvPicPr>
          <p:blipFill rotWithShape="1">
            <a:blip r:embed="rId12">
              <a:alphaModFix/>
            </a:blip>
            <a:srcRect t="27573" b="27533"/>
            <a:stretch/>
          </p:blipFill>
          <p:spPr>
            <a:xfrm>
              <a:off x="1719953" y="3691004"/>
              <a:ext cx="960461" cy="431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" name="Google Shape;12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01396" y="428300"/>
            <a:ext cx="2941210" cy="7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 title="FV7 - Mark - Snow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title="FILEVINE.COM_White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Black">
  <p:cSld name="BLANK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8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LOIS">
  <p:cSld name="CUSTOM_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 title="Web BG - 1920x10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Green">
  <p:cSld name="BLANK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0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LOIS">
  <p:cSld name="TITLE_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 title="Web BG - 1920x10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 title="FV7 - HZ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00" y="458375"/>
            <a:ext cx="2387384" cy="5700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/>
          </p:nvPr>
        </p:nvSpPr>
        <p:spPr>
          <a:xfrm>
            <a:off x="480600" y="1707204"/>
            <a:ext cx="7791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Red">
  <p:cSld name="BLANK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Blue">
  <p:cSld name="BLANK_1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Light">
  <p:cSld name="TITLE_AND_BOD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 - Black">
  <p:cSld name="BLANK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 - Green">
  <p:cSld name="BLANK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 - Red">
  <p:cSld name="BLANK_1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- Blue">
  <p:cSld name="BLANK_1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- Light">
  <p:cSld name="BLANK_1_2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title="FV - Zoom - 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 title="FV7 - Mark - Licorice.png"/>
          <p:cNvPicPr preferRelativeResize="0"/>
          <p:nvPr/>
        </p:nvPicPr>
        <p:blipFill rotWithShape="1">
          <a:blip r:embed="rId4">
            <a:alphaModFix/>
          </a:blip>
          <a:srcRect l="39" r="39"/>
          <a:stretch/>
        </p:blipFill>
        <p:spPr>
          <a:xfrm>
            <a:off x="182119" y="4703615"/>
            <a:ext cx="175106" cy="26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 title="FILEVINE.COM_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 title="FIlevine - LOIS B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/>
          <p:nvPr/>
        </p:nvSpPr>
        <p:spPr>
          <a:xfrm>
            <a:off x="-50" y="50"/>
            <a:ext cx="9144000" cy="5143500"/>
          </a:xfrm>
          <a:prstGeom prst="rect">
            <a:avLst/>
          </a:prstGeom>
          <a:solidFill>
            <a:srgbClr val="16111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41" y="4782642"/>
            <a:ext cx="570400" cy="1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 title="Web BG - 1920x10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709" y="880172"/>
            <a:ext cx="2384574" cy="7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 title="LOIS Cube_4.png"/>
          <p:cNvPicPr preferRelativeResize="0"/>
          <p:nvPr/>
        </p:nvPicPr>
        <p:blipFill rotWithShape="1">
          <a:blip r:embed="rId4">
            <a:alphaModFix/>
          </a:blip>
          <a:srcRect b="40621"/>
          <a:stretch/>
        </p:blipFill>
        <p:spPr>
          <a:xfrm>
            <a:off x="2542900" y="2280900"/>
            <a:ext cx="4058201" cy="286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 title="FV7 - Mark - Sn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 title="FILEVINE.COM_Whit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ack 1">
  <p:cSld name="TITLE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 title="FV - Zoom - 15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 title="FV7 - HZ - Licori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00" y="458372"/>
            <a:ext cx="2387374" cy="57003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ource Serif 4 Medium"/>
              <a:buNone/>
              <a:defRPr sz="3300">
                <a:solidFill>
                  <a:schemeClr val="dk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2"/>
          </p:nvPr>
        </p:nvSpPr>
        <p:spPr>
          <a:xfrm>
            <a:off x="480600" y="1707204"/>
            <a:ext cx="7791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Helvetica Neue"/>
              <a:buNone/>
              <a:defRPr sz="9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title="Web BG - 1920x10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 title="LOIS Cube_4.png"/>
          <p:cNvPicPr preferRelativeResize="0"/>
          <p:nvPr/>
        </p:nvPicPr>
        <p:blipFill rotWithShape="1">
          <a:blip r:embed="rId3">
            <a:alphaModFix/>
          </a:blip>
          <a:srcRect r="12891" b="36126"/>
          <a:stretch/>
        </p:blipFill>
        <p:spPr>
          <a:xfrm>
            <a:off x="7468050" y="3683650"/>
            <a:ext cx="1675952" cy="14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 title="LOIS Cube-tex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1513" y="3820035"/>
            <a:ext cx="1155839" cy="72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 title="FV7 - Mark - Sn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/>
        </p:nvSpPr>
        <p:spPr>
          <a:xfrm>
            <a:off x="1138050" y="2313600"/>
            <a:ext cx="68679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61110"/>
                </a:solidFill>
              </a:rPr>
              <a:t>LOIS call back - how we brand LOIS (previous slides are about its function)</a:t>
            </a:r>
            <a:endParaRPr sz="1200">
              <a:solidFill>
                <a:srgbClr val="161110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110"/>
              </a:buClr>
              <a:buSzPts val="1200"/>
              <a:buChar char="-"/>
            </a:pPr>
            <a:r>
              <a:rPr lang="en" sz="1200">
                <a:solidFill>
                  <a:srgbClr val="161110"/>
                </a:solidFill>
              </a:rPr>
              <a:t>Any other product story we can use here?</a:t>
            </a:r>
            <a:endParaRPr sz="1200">
              <a:solidFill>
                <a:srgbClr val="161110"/>
              </a:solidFill>
            </a:endParaRPr>
          </a:p>
        </p:txBody>
      </p:sp>
      <p:grpSp>
        <p:nvGrpSpPr>
          <p:cNvPr id="180" name="Google Shape;180;p32"/>
          <p:cNvGrpSpPr/>
          <p:nvPr/>
        </p:nvGrpSpPr>
        <p:grpSpPr>
          <a:xfrm>
            <a:off x="180650" y="197075"/>
            <a:ext cx="1593000" cy="591300"/>
            <a:chOff x="180650" y="197075"/>
            <a:chExt cx="1593000" cy="591300"/>
          </a:xfrm>
        </p:grpSpPr>
        <p:sp>
          <p:nvSpPr>
            <p:cNvPr id="181" name="Google Shape;181;p32"/>
            <p:cNvSpPr/>
            <p:nvPr/>
          </p:nvSpPr>
          <p:spPr>
            <a:xfrm>
              <a:off x="180650" y="197075"/>
              <a:ext cx="1593000" cy="5913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DEDE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p32"/>
            <p:cNvSpPr txBox="1"/>
            <p:nvPr/>
          </p:nvSpPr>
          <p:spPr>
            <a:xfrm>
              <a:off x="394100" y="200225"/>
              <a:ext cx="1166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TASK</a:t>
              </a:r>
              <a:endPara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83" name="Google Shape;183;p32" title="LOIS Titl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 Slide">
  <p:cSld name="BLANK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 title="FV Textur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3"/>
          <p:cNvSpPr/>
          <p:nvPr/>
        </p:nvSpPr>
        <p:spPr>
          <a:xfrm>
            <a:off x="2095270" y="2694173"/>
            <a:ext cx="5875800" cy="79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9850" tIns="89850" rIns="89850" bIns="89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33"/>
          <p:cNvSpPr/>
          <p:nvPr/>
        </p:nvSpPr>
        <p:spPr>
          <a:xfrm>
            <a:off x="1294458" y="2694222"/>
            <a:ext cx="809700" cy="792900"/>
          </a:xfrm>
          <a:prstGeom prst="rect">
            <a:avLst/>
          </a:prstGeom>
          <a:solidFill>
            <a:srgbClr val="47A152"/>
          </a:solidFill>
          <a:ln>
            <a:noFill/>
          </a:ln>
        </p:spPr>
        <p:txBody>
          <a:bodyPr spcFirstLastPara="1" wrap="square" lIns="89850" tIns="89850" rIns="89850" bIns="89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9" name="Google Shape;189;p33"/>
          <p:cNvSpPr/>
          <p:nvPr/>
        </p:nvSpPr>
        <p:spPr>
          <a:xfrm>
            <a:off x="1502872" y="2968915"/>
            <a:ext cx="392400" cy="261900"/>
          </a:xfrm>
          <a:prstGeom prst="wedgeRoundRectCallout">
            <a:avLst>
              <a:gd name="adj1" fmla="val -19976"/>
              <a:gd name="adj2" fmla="val 75497"/>
              <a:gd name="adj3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89850" tIns="89850" rIns="89850" bIns="89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1083275" y="1734925"/>
            <a:ext cx="7030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title" idx="2"/>
          </p:nvPr>
        </p:nvSpPr>
        <p:spPr>
          <a:xfrm>
            <a:off x="2228173" y="2844195"/>
            <a:ext cx="5664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Helvetica Neue"/>
              <a:buNone/>
              <a:defRPr sz="20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pic>
        <p:nvPicPr>
          <p:cNvPr id="192" name="Google Shape;192;p33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 Slide 1">
  <p:cSld name="BLANK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/>
          <p:nvPr/>
        </p:nvSpPr>
        <p:spPr>
          <a:xfrm>
            <a:off x="1271475" y="2687113"/>
            <a:ext cx="823800" cy="807000"/>
          </a:xfrm>
          <a:prstGeom prst="rect">
            <a:avLst/>
          </a:prstGeom>
          <a:solidFill>
            <a:srgbClr val="16111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5" name="Google Shape;195;p34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/>
          <p:nvPr/>
        </p:nvSpPr>
        <p:spPr>
          <a:xfrm>
            <a:off x="2095270" y="2694173"/>
            <a:ext cx="5875800" cy="79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9850" tIns="89850" rIns="89850" bIns="89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34"/>
          <p:cNvSpPr/>
          <p:nvPr/>
        </p:nvSpPr>
        <p:spPr>
          <a:xfrm>
            <a:off x="1502872" y="2968915"/>
            <a:ext cx="392400" cy="261900"/>
          </a:xfrm>
          <a:prstGeom prst="wedgeRoundRectCallout">
            <a:avLst>
              <a:gd name="adj1" fmla="val -19976"/>
              <a:gd name="adj2" fmla="val 75497"/>
              <a:gd name="adj3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89850" tIns="89850" rIns="89850" bIns="89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>
            <a:off x="1083275" y="1734925"/>
            <a:ext cx="7030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title" idx="2"/>
          </p:nvPr>
        </p:nvSpPr>
        <p:spPr>
          <a:xfrm>
            <a:off x="2228173" y="2844195"/>
            <a:ext cx="5664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Helvetica Neue"/>
              <a:buNone/>
              <a:defRPr sz="20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Source Serif 4"/>
              <a:buNone/>
              <a:defRPr sz="20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pic>
        <p:nvPicPr>
          <p:cNvPr id="200" name="Google Shape;200;p34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R Code Slide - Dark">
  <p:cSld name="BLANK_1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 title="FV - Zoom - 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>
            <a:spLocks noGrp="1"/>
          </p:cNvSpPr>
          <p:nvPr>
            <p:ph type="pic" idx="2"/>
          </p:nvPr>
        </p:nvSpPr>
        <p:spPr>
          <a:xfrm>
            <a:off x="5320581" y="1004275"/>
            <a:ext cx="3083400" cy="308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35"/>
          <p:cNvSpPr txBox="1">
            <a:spLocks noGrp="1"/>
          </p:cNvSpPr>
          <p:nvPr>
            <p:ph type="body" idx="1"/>
          </p:nvPr>
        </p:nvSpPr>
        <p:spPr>
          <a:xfrm>
            <a:off x="1059800" y="2675825"/>
            <a:ext cx="3603900" cy="12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●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○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■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●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○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■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●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○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■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1091425" y="1295600"/>
            <a:ext cx="41586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pic>
        <p:nvPicPr>
          <p:cNvPr id="207" name="Google Shape;207;p35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R Code Slide - Dark 1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>
            <a:spLocks noGrp="1"/>
          </p:cNvSpPr>
          <p:nvPr>
            <p:ph type="pic" idx="2"/>
          </p:nvPr>
        </p:nvSpPr>
        <p:spPr>
          <a:xfrm flipH="1">
            <a:off x="4537100" y="-7875"/>
            <a:ext cx="4606800" cy="5143500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210" name="Google Shape;210;p36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>
            <a:spLocks noGrp="1"/>
          </p:cNvSpPr>
          <p:nvPr>
            <p:ph type="body" idx="1"/>
          </p:nvPr>
        </p:nvSpPr>
        <p:spPr>
          <a:xfrm>
            <a:off x="1059800" y="2675825"/>
            <a:ext cx="3603900" cy="12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●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○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■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●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○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■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●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○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Char char="■"/>
              <a:defRPr sz="1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title"/>
          </p:nvPr>
        </p:nvSpPr>
        <p:spPr>
          <a:xfrm>
            <a:off x="1091425" y="1295600"/>
            <a:ext cx="41586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erif 4"/>
              <a:buNone/>
              <a:defRPr sz="3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13" name="Google Shape;213;p36"/>
          <p:cNvSpPr>
            <a:spLocks noGrp="1"/>
          </p:cNvSpPr>
          <p:nvPr>
            <p:ph type="pic" idx="3"/>
          </p:nvPr>
        </p:nvSpPr>
        <p:spPr>
          <a:xfrm>
            <a:off x="5320581" y="1004275"/>
            <a:ext cx="3083400" cy="308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R Code Slide - Light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body" idx="1"/>
          </p:nvPr>
        </p:nvSpPr>
        <p:spPr>
          <a:xfrm>
            <a:off x="1059800" y="2675825"/>
            <a:ext cx="3603900" cy="12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■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■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■"/>
              <a:defRPr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/>
          </p:nvPr>
        </p:nvSpPr>
        <p:spPr>
          <a:xfrm>
            <a:off x="1091425" y="1295600"/>
            <a:ext cx="41586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erif 4"/>
              <a:buNone/>
              <a:defRPr sz="36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17" name="Google Shape;217;p37"/>
          <p:cNvSpPr>
            <a:spLocks noGrp="1"/>
          </p:cNvSpPr>
          <p:nvPr>
            <p:ph type="pic" idx="2"/>
          </p:nvPr>
        </p:nvSpPr>
        <p:spPr>
          <a:xfrm>
            <a:off x="5320581" y="1004275"/>
            <a:ext cx="3083400" cy="308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 - Dark">
  <p:cSld name="Custom Layout">
    <p:bg>
      <p:bgPr>
        <a:solidFill>
          <a:srgbClr val="004144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8" title="FV - Zoom - 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8" title="FV7 - HZ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42" y="587419"/>
            <a:ext cx="3202427" cy="7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 - Light">
  <p:cSld name="TITLE_2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9" title="FV - Zoom - 15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9" title="FV7 - HZ - Licori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50" y="588006"/>
            <a:ext cx="3202427" cy="7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urgundy">
  <p:cSld name="TITLE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 title="FV - Zoom - 1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 title="FV7 - HZ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00" y="458375"/>
            <a:ext cx="2387384" cy="57002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480600" y="1707204"/>
            <a:ext cx="7791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ue">
  <p:cSld name="TITLE_1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 title="FV - Zoom - 1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 title="FV7 - HZ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00" y="458375"/>
            <a:ext cx="2387384" cy="57002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2"/>
          </p:nvPr>
        </p:nvSpPr>
        <p:spPr>
          <a:xfrm>
            <a:off x="480600" y="1707204"/>
            <a:ext cx="7791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Green">
  <p:cSld name="TITLE_1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 title="FV - Zoom - 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" title="FV7 - HZ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00" y="458375"/>
            <a:ext cx="2387384" cy="57002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ource Serif 4 Medium"/>
              <a:buNone/>
              <a:defRPr sz="3300">
                <a:solidFill>
                  <a:schemeClr val="lt1"/>
                </a:solidFill>
                <a:latin typeface="Source Serif 4 Medium"/>
                <a:ea typeface="Source Serif 4 Medium"/>
                <a:cs typeface="Source Serif 4 Medium"/>
                <a:sym typeface="Source Serif 4 Medium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 idx="2"/>
          </p:nvPr>
        </p:nvSpPr>
        <p:spPr>
          <a:xfrm>
            <a:off x="480600" y="1707204"/>
            <a:ext cx="7791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Helvetica Neue"/>
              <a:buNone/>
              <a:defRPr sz="9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Slide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 title="FV Textur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/>
          <p:nvPr/>
        </p:nvSpPr>
        <p:spPr>
          <a:xfrm>
            <a:off x="-50" y="-15625"/>
            <a:ext cx="9144000" cy="264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9675" tIns="69675" rIns="69675" bIns="69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" name="Google Shape;43;p8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3480298" y="3644672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None/>
              <a:defRPr sz="1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title" idx="2"/>
          </p:nvPr>
        </p:nvSpPr>
        <p:spPr>
          <a:xfrm>
            <a:off x="3480298" y="391234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Helvetica Neue"/>
              <a:buNone/>
              <a:defRPr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>
            <a:spLocks noGrp="1"/>
          </p:cNvSpPr>
          <p:nvPr>
            <p:ph type="pic" idx="3"/>
          </p:nvPr>
        </p:nvSpPr>
        <p:spPr>
          <a:xfrm>
            <a:off x="3485950" y="876125"/>
            <a:ext cx="2172000" cy="27402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400675" y="385550"/>
            <a:ext cx="27459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Helvetica Neue"/>
              <a:buNone/>
              <a:defRPr sz="12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8" name="Google Shape;48;p8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Slide 1">
  <p:cSld name="TITLE_AND_BOD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-50" y="-15625"/>
            <a:ext cx="9144000" cy="264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9675" tIns="69675" rIns="69675" bIns="69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" name="Google Shape;51;p9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480298" y="3644672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None/>
              <a:defRPr sz="1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None/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 idx="2"/>
          </p:nvPr>
        </p:nvSpPr>
        <p:spPr>
          <a:xfrm>
            <a:off x="3480298" y="391234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Helvetica Neue"/>
              <a:buNone/>
              <a:defRPr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Helvetica Neue"/>
              <a:buNone/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>
            <a:spLocks noGrp="1"/>
          </p:cNvSpPr>
          <p:nvPr>
            <p:ph type="pic" idx="3"/>
          </p:nvPr>
        </p:nvSpPr>
        <p:spPr>
          <a:xfrm>
            <a:off x="3485950" y="876125"/>
            <a:ext cx="2172000" cy="27402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400675" y="385550"/>
            <a:ext cx="27459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Helvetica Neue"/>
              <a:buNone/>
              <a:defRPr sz="125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6" name="Google Shape;56;p9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0" title="FV7 - Mark - Sn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24" y="4703625"/>
            <a:ext cx="175099" cy="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5172798" y="80174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title" idx="2"/>
          </p:nvPr>
        </p:nvSpPr>
        <p:spPr>
          <a:xfrm>
            <a:off x="5172798" y="1251518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3"/>
          </p:nvPr>
        </p:nvSpPr>
        <p:spPr>
          <a:xfrm>
            <a:off x="4453575" y="1251526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 idx="4"/>
          </p:nvPr>
        </p:nvSpPr>
        <p:spPr>
          <a:xfrm>
            <a:off x="5172798" y="170129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5"/>
          </p:nvPr>
        </p:nvSpPr>
        <p:spPr>
          <a:xfrm>
            <a:off x="4453575" y="1701301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title" idx="6"/>
          </p:nvPr>
        </p:nvSpPr>
        <p:spPr>
          <a:xfrm>
            <a:off x="5172798" y="2151068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 idx="7"/>
          </p:nvPr>
        </p:nvSpPr>
        <p:spPr>
          <a:xfrm>
            <a:off x="4453575" y="2151076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 idx="8"/>
          </p:nvPr>
        </p:nvSpPr>
        <p:spPr>
          <a:xfrm>
            <a:off x="5172798" y="2600843"/>
            <a:ext cx="2688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title" idx="9"/>
          </p:nvPr>
        </p:nvSpPr>
        <p:spPr>
          <a:xfrm>
            <a:off x="4453575" y="2600851"/>
            <a:ext cx="459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 b="1"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None/>
              <a:defRPr>
                <a:solidFill>
                  <a:srgbClr val="ADACA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 idx="13"/>
          </p:nvPr>
        </p:nvSpPr>
        <p:spPr>
          <a:xfrm>
            <a:off x="357225" y="409350"/>
            <a:ext cx="81867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erif 4"/>
              <a:buNone/>
              <a:defRPr sz="460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50"/>
              <a:buFont typeface="Source Serif 4"/>
              <a:buNone/>
              <a:defRPr sz="3550">
                <a:solidFill>
                  <a:schemeClr val="lt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pic>
        <p:nvPicPr>
          <p:cNvPr id="69" name="Google Shape;69;p10" title="FILEVINE.COM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title="FILEVINE.COM_Black.png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000992" y="4860562"/>
            <a:ext cx="891600" cy="8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title="FV7 - Mark - Licorice.png"/>
          <p:cNvPicPr preferRelativeResize="0"/>
          <p:nvPr/>
        </p:nvPicPr>
        <p:blipFill rotWithShape="1">
          <a:blip r:embed="rId41">
            <a:alphaModFix/>
          </a:blip>
          <a:srcRect l="39" r="39"/>
          <a:stretch/>
        </p:blipFill>
        <p:spPr>
          <a:xfrm>
            <a:off x="182119" y="4703615"/>
            <a:ext cx="175106" cy="2663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357225" y="409350"/>
            <a:ext cx="81867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erif 4"/>
              <a:buNone/>
              <a:defRPr sz="32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Source Serif 4"/>
              <a:buNone/>
              <a:defRPr sz="215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40150" y="1157100"/>
            <a:ext cx="4637700" cy="28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ADACA4"/>
              </a:buClr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Cites the Citator? LLMs, Open Data, and the Future of Legal Research</a:t>
            </a:r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title" idx="2"/>
          </p:nvPr>
        </p:nvSpPr>
        <p:spPr>
          <a:xfrm>
            <a:off x="480600" y="1707204"/>
            <a:ext cx="7791600" cy="3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2,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4" title="Screenshot 2026-03-01 1240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425" y="247825"/>
            <a:ext cx="5991150" cy="46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5" title="Screenshot 2026-03-01 1241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563" y="533625"/>
            <a:ext cx="7744876" cy="40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2" title="image (1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25" y="325025"/>
            <a:ext cx="8151799" cy="444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3" title="image (14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75" y="305975"/>
            <a:ext cx="8184073" cy="446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156CC8-0948-EF16-5FC8-C92E12299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46" y="264448"/>
            <a:ext cx="8460107" cy="46146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>
          <a:extLst>
            <a:ext uri="{FF2B5EF4-FFF2-40B4-BE49-F238E27FC236}">
              <a16:creationId xmlns:a16="http://schemas.microsoft.com/office/drawing/2014/main" id="{DF567E70-F8FA-D177-3F6A-0DBCBBB72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4">
            <a:extLst>
              <a:ext uri="{FF2B5EF4-FFF2-40B4-BE49-F238E27FC236}">
                <a16:creationId xmlns:a16="http://schemas.microsoft.com/office/drawing/2014/main" id="{14A79535-CA5A-7E31-3DD1-E40281180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600" y="1948975"/>
            <a:ext cx="77916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86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1" title="Screenshot 2026-03-01 1236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313" y="152400"/>
            <a:ext cx="354538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2" title="Screenshot 2026-03-01 1238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0763" y="152400"/>
            <a:ext cx="538247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 title="Screenshot 2026-03-01 12324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550" y="861849"/>
            <a:ext cx="7708900" cy="34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7" title="Screenshot 2026-03-01 1233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02" y="1185863"/>
            <a:ext cx="7873600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8" title="Screenshot 2026-03-01 1233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78" y="1122350"/>
            <a:ext cx="8349849" cy="28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9" title="Screenshot 2026-03-01 1231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988" y="892963"/>
            <a:ext cx="7330025" cy="33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0" title="Screenshot 2026-03-01 12314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838" y="415700"/>
            <a:ext cx="4668324" cy="43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3" title="Screenshot 2026-03-01 1240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113" y="134250"/>
            <a:ext cx="3713774" cy="48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161110"/>
      </a:dk1>
      <a:lt1>
        <a:srgbClr val="FFFFFF"/>
      </a:lt1>
      <a:dk2>
        <a:srgbClr val="DEDEDB"/>
      </a:dk2>
      <a:lt2>
        <a:srgbClr val="52514E"/>
      </a:lt2>
      <a:accent1>
        <a:srgbClr val="35793D"/>
      </a:accent1>
      <a:accent2>
        <a:srgbClr val="7F2138"/>
      </a:accent2>
      <a:accent3>
        <a:srgbClr val="3230A1"/>
      </a:accent3>
      <a:accent4>
        <a:srgbClr val="278974"/>
      </a:accent4>
      <a:accent5>
        <a:srgbClr val="D44266"/>
      </a:accent5>
      <a:accent6>
        <a:srgbClr val="D9CF2C"/>
      </a:accent6>
      <a:hlink>
        <a:srgbClr val="357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On-screen Show (16:9)</PresentationFormat>
  <Paragraphs>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Helvetica Neue</vt:lpstr>
      <vt:lpstr>Arial</vt:lpstr>
      <vt:lpstr>Source Serif 4</vt:lpstr>
      <vt:lpstr>Source Serif 4 Medium</vt:lpstr>
      <vt:lpstr>Simple Light</vt:lpstr>
      <vt:lpstr>Who Cites the Citator? LLMs, Open Data, and the Future of Legal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John Rizner</cp:lastModifiedBy>
  <cp:revision>1</cp:revision>
  <dcterms:modified xsi:type="dcterms:W3CDTF">2026-03-19T19:56:28Z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82c68a-ada6-4c29-887e-7b08adc0e2e5_Enabled">
    <vt:lpwstr>true</vt:lpwstr>
  </property>
  <property fmtid="{D5CDD505-2E9C-101B-9397-08002B2CF9AE}" pid="3" name="MSIP_Label_a882c68a-ada6-4c29-887e-7b08adc0e2e5_SetDate">
    <vt:lpwstr>2026-03-01T21:19:49Z</vt:lpwstr>
  </property>
  <property fmtid="{D5CDD505-2E9C-101B-9397-08002B2CF9AE}" pid="4" name="MSIP_Label_a882c68a-ada6-4c29-887e-7b08adc0e2e5_Method">
    <vt:lpwstr>Standard</vt:lpwstr>
  </property>
  <property fmtid="{D5CDD505-2E9C-101B-9397-08002B2CF9AE}" pid="5" name="MSIP_Label_a882c68a-ada6-4c29-887e-7b08adc0e2e5_Name">
    <vt:lpwstr>defa4170-0d19-0005-0004-bc88714345d2</vt:lpwstr>
  </property>
  <property fmtid="{D5CDD505-2E9C-101B-9397-08002B2CF9AE}" pid="6" name="MSIP_Label_a882c68a-ada6-4c29-887e-7b08adc0e2e5_SiteId">
    <vt:lpwstr>3d1bbaf0-4927-4cfc-9234-8281a92fb7ad</vt:lpwstr>
  </property>
  <property fmtid="{D5CDD505-2E9C-101B-9397-08002B2CF9AE}" pid="7" name="MSIP_Label_a882c68a-ada6-4c29-887e-7b08adc0e2e5_ActionId">
    <vt:lpwstr>8f989f25-e1cc-49d2-a653-e8b1d0717654</vt:lpwstr>
  </property>
  <property fmtid="{D5CDD505-2E9C-101B-9397-08002B2CF9AE}" pid="8" name="MSIP_Label_a882c68a-ada6-4c29-887e-7b08adc0e2e5_ContentBits">
    <vt:lpwstr>0</vt:lpwstr>
  </property>
  <property fmtid="{D5CDD505-2E9C-101B-9397-08002B2CF9AE}" pid="9" name="MSIP_Label_a882c68a-ada6-4c29-887e-7b08adc0e2e5_Tag">
    <vt:lpwstr>10, 3, 0, 1</vt:lpwstr>
  </property>
</Properties>
</file>